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84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08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69D4BB-C100-4316-9782-D4601D78C9A8}" type="datetimeFigureOut">
              <a:rPr lang="en-US" smtClean="0"/>
              <a:pPr/>
              <a:t>3/1/2010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8363E4-3F4E-48DD-B138-7E7E26F60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63E4-3F4E-48DD-B138-7E7E26F6063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EB7CB-1664-4494-B672-68937DA90B3D}" type="datetimeFigureOut">
              <a:rPr lang="en-US" smtClean="0"/>
              <a:pPr/>
              <a:t>3/1/2010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E8FA-0492-487B-B3F7-AE872149D5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EB7CB-1664-4494-B672-68937DA90B3D}" type="datetimeFigureOut">
              <a:rPr lang="en-US" smtClean="0"/>
              <a:pPr/>
              <a:t>3/1/2010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E8FA-0492-487B-B3F7-AE872149D5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EB7CB-1664-4494-B672-68937DA90B3D}" type="datetimeFigureOut">
              <a:rPr lang="en-US" smtClean="0"/>
              <a:pPr/>
              <a:t>3/1/2010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E8FA-0492-487B-B3F7-AE872149D5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EB7CB-1664-4494-B672-68937DA90B3D}" type="datetimeFigureOut">
              <a:rPr lang="en-US" smtClean="0"/>
              <a:pPr/>
              <a:t>3/1/2010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E8FA-0492-487B-B3F7-AE872149D5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EB7CB-1664-4494-B672-68937DA90B3D}" type="datetimeFigureOut">
              <a:rPr lang="en-US" smtClean="0"/>
              <a:pPr/>
              <a:t>3/1/2010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E8FA-0492-487B-B3F7-AE872149D5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EB7CB-1664-4494-B672-68937DA90B3D}" type="datetimeFigureOut">
              <a:rPr lang="en-US" smtClean="0"/>
              <a:pPr/>
              <a:t>3/1/2010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E8FA-0492-487B-B3F7-AE872149D5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EB7CB-1664-4494-B672-68937DA90B3D}" type="datetimeFigureOut">
              <a:rPr lang="en-US" smtClean="0"/>
              <a:pPr/>
              <a:t>3/1/2010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E8FA-0492-487B-B3F7-AE872149D5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EB7CB-1664-4494-B672-68937DA90B3D}" type="datetimeFigureOut">
              <a:rPr lang="en-US" smtClean="0"/>
              <a:pPr/>
              <a:t>3/1/2010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E8FA-0492-487B-B3F7-AE872149D5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EB7CB-1664-4494-B672-68937DA90B3D}" type="datetimeFigureOut">
              <a:rPr lang="en-US" smtClean="0"/>
              <a:pPr/>
              <a:t>3/1/2010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E8FA-0492-487B-B3F7-AE872149D5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EB7CB-1664-4494-B672-68937DA90B3D}" type="datetimeFigureOut">
              <a:rPr lang="en-US" smtClean="0"/>
              <a:pPr/>
              <a:t>3/1/2010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E8FA-0492-487B-B3F7-AE872149D5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EB7CB-1664-4494-B672-68937DA90B3D}" type="datetimeFigureOut">
              <a:rPr lang="en-US" smtClean="0"/>
              <a:pPr/>
              <a:t>3/1/2010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E8FA-0492-487B-B3F7-AE872149D5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EB7CB-1664-4494-B672-68937DA90B3D}" type="datetimeFigureOut">
              <a:rPr lang="en-US" smtClean="0"/>
              <a:pPr/>
              <a:t>3/1/2010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DE8FA-0492-487B-B3F7-AE872149D5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ancouver2010.com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066801"/>
            <a:ext cx="77724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Bauhaus 93" pitchFamily="82" charset="0"/>
              </a:rPr>
              <a:t>Olympics A-Z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2514600"/>
            <a:ext cx="5257800" cy="1066800"/>
          </a:xfrm>
        </p:spPr>
        <p:txBody>
          <a:bodyPr>
            <a:normAutofit fontScale="850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		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uhaus 93" pitchFamily="82" charset="0"/>
              </a:rPr>
              <a:t>By Bailey and Mason</a:t>
            </a: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Bauhaus 93" pitchFamily="82" charset="0"/>
            </a:endParaRP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r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4038600"/>
            <a:ext cx="4038600" cy="18594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Bauhaus 93" pitchFamily="82" charset="0"/>
              </a:rPr>
              <a:t>I is for Inucshuk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192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A symbol </a:t>
            </a:r>
            <a:r>
              <a:rPr lang="en-US" dirty="0" smtClean="0">
                <a:latin typeface="Bauhaus 93" pitchFamily="82" charset="0"/>
              </a:rPr>
              <a:t>that</a:t>
            </a:r>
            <a:r>
              <a:rPr lang="en-US" dirty="0" smtClean="0">
                <a:latin typeface="Bauhaus 93" pitchFamily="82" charset="0"/>
              </a:rPr>
              <a:t> </a:t>
            </a:r>
            <a:r>
              <a:rPr lang="en-US" dirty="0" smtClean="0">
                <a:latin typeface="Bauhaus 93" pitchFamily="82" charset="0"/>
              </a:rPr>
              <a:t>represents the games. It is also the logo of the </a:t>
            </a:r>
            <a:r>
              <a:rPr lang="en-US" dirty="0" smtClean="0">
                <a:latin typeface="Bauhaus 93" pitchFamily="82" charset="0"/>
              </a:rPr>
              <a:t>games.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4" name="Picture 3" descr="inukshu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3124200"/>
            <a:ext cx="2514600" cy="23300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Bauhaus 93" pitchFamily="82" charset="0"/>
              </a:rPr>
              <a:t>J is for Jasey Jay Anderson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71599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A athlete who is a snowboarder. He is on the Canadian snowboarder for Canada.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4" name="Picture 3" descr="andeson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0" y="3124200"/>
            <a:ext cx="2286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Bauhaus 93" pitchFamily="82" charset="0"/>
              </a:rPr>
              <a:t>K is for Kotomi Ishizaki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05800" cy="13716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A women from the other side of the earth in Japan. She plays curling for team Japan.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4" name="Picture 3" descr="pers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2800" y="3429000"/>
            <a:ext cx="1839951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Bauhaus 93" pitchFamily="82" charset="0"/>
              </a:rPr>
              <a:t>L is for luge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478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A sport that is a two man sled. You go down a hill to try to beat peoples time.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4" name="Picture 3" descr="lu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3429000"/>
            <a:ext cx="3810000" cy="2458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latin typeface="Bauhaus 93" pitchFamily="82" charset="0"/>
              </a:rPr>
              <a:t>M is for Miga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430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A mascot that represents the Olympics. Miga is black ,white and lives in the water. 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4" name="Picture 3" descr="mi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3429000"/>
            <a:ext cx="3147060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Bauhaus 93" pitchFamily="82" charset="0"/>
              </a:rPr>
              <a:t>N is for Norway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764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A team that competes in the Olympics. </a:t>
            </a:r>
            <a:r>
              <a:rPr lang="en-US" dirty="0" smtClean="0">
                <a:latin typeface="Bauhaus 93" pitchFamily="82" charset="0"/>
              </a:rPr>
              <a:t>They </a:t>
            </a:r>
            <a:r>
              <a:rPr lang="en-US" dirty="0" smtClean="0">
                <a:latin typeface="Bauhaus 93" pitchFamily="82" charset="0"/>
              </a:rPr>
              <a:t>competed in many sports like hockey.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4" name="Picture 3" descr="norwa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3581400"/>
            <a:ext cx="3124200" cy="208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Bauhaus 93" pitchFamily="82" charset="0"/>
              </a:rPr>
              <a:t>O is for Olympics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76399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Games when all the countries come together.  They compete against all different countries.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4" name="Picture 3" descr="olympic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6600" y="3581400"/>
            <a:ext cx="251460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Bauhaus 93" pitchFamily="82" charset="0"/>
              </a:rPr>
              <a:t>P is for Poland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763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A team that competes in the winter Olympics. Poland is a very hard competitive team.  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4" name="Picture 3" descr="pola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3352800"/>
            <a:ext cx="2743200" cy="3108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Bauhaus 93" pitchFamily="82" charset="0"/>
              </a:rPr>
              <a:t>Q is for Quatchi 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192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A mascot that represents the Olympics. He is on lots of the Olympic pins.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4" name="Picture 3" descr="Quatch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3048000"/>
            <a:ext cx="3048000" cy="29401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Bauhaus 93" pitchFamily="82" charset="0"/>
              </a:rPr>
              <a:t>R is for Rings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954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The rings bring all the countries together. The rings represent a color from each flag.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4" name="Picture 3" descr="ring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3124200"/>
            <a:ext cx="3962400" cy="2958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Bauhaus 93" pitchFamily="82" charset="0"/>
              </a:rPr>
              <a:t>A is for Assistant Captain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686800" cy="17526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In hockey the assistant</a:t>
            </a:r>
            <a:r>
              <a:rPr lang="en-US" dirty="0" smtClean="0">
                <a:latin typeface="Bauhaus 93" pitchFamily="82" charset="0"/>
              </a:rPr>
              <a:t> </a:t>
            </a:r>
            <a:r>
              <a:rPr lang="en-US" dirty="0" smtClean="0">
                <a:latin typeface="Bauhaus 93" pitchFamily="82" charset="0"/>
              </a:rPr>
              <a:t>captain that is able to talk to the referee. The assistant captain also helps the captain.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4" name="Picture 3" descr="imag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3505200"/>
            <a:ext cx="2743200" cy="261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Bauhaus 93" pitchFamily="82" charset="0"/>
              </a:rPr>
              <a:t>S is for Sumi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716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An Olympic mascot that is on lots of pins.  Sumi is a small flying bird.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4" name="Picture 3" descr="sum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2895600"/>
            <a:ext cx="2590800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Bauhaus 93" pitchFamily="82" charset="0"/>
              </a:rPr>
              <a:t>T is for Timo Antila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764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A person who plays biathlon for Finland. He is a 29 year old and is 5 foot 9. 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4" name="Picture 3" descr="person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6200" y="3200400"/>
            <a:ext cx="18288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Bauhaus 93" pitchFamily="82" charset="0"/>
              </a:rPr>
              <a:t>U is for United States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47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A country that competes in many Olympic events. They are a very competitive team in the Olympics.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4" name="Picture 3" descr="us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0" y="3200400"/>
            <a:ext cx="2133600" cy="2713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Bauhaus 93" pitchFamily="82" charset="0"/>
              </a:rPr>
              <a:t>V is for Venues 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71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The Olympic venues are held in whistler, Banff. Canada hockey place is were the hockey is taken place.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4" name="Picture 3" descr="pla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1400" y="3124200"/>
            <a:ext cx="2209800" cy="2607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Bauhaus 93" pitchFamily="82" charset="0"/>
              </a:rPr>
              <a:t>W is for Whistler </a:t>
            </a:r>
            <a:r>
              <a:rPr lang="en-US" dirty="0" smtClean="0">
                <a:latin typeface="Bauhaus 93" pitchFamily="82" charset="0"/>
              </a:rPr>
              <a:t>Sliding </a:t>
            </a:r>
            <a:r>
              <a:rPr lang="en-US" dirty="0" smtClean="0">
                <a:latin typeface="Bauhaus 93" pitchFamily="82" charset="0"/>
              </a:rPr>
              <a:t>C</a:t>
            </a:r>
            <a:r>
              <a:rPr lang="en-US" dirty="0" smtClean="0">
                <a:latin typeface="Bauhaus 93" pitchFamily="82" charset="0"/>
              </a:rPr>
              <a:t>enter 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24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A center where all the sliding events take place. There are lots of different events there like bobsled. 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4" name="Picture 3" descr="cen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99" y="3352800"/>
            <a:ext cx="3925303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Bauhaus 93" pitchFamily="82" charset="0"/>
              </a:rPr>
              <a:t>X is for extreme 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716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A sport that seams crazy and fun. A sport that is  difficult or </a:t>
            </a:r>
            <a:r>
              <a:rPr lang="en-US" dirty="0" smtClean="0">
                <a:latin typeface="Bauhaus 93" pitchFamily="82" charset="0"/>
              </a:rPr>
              <a:t>hard like freestyle skiing.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4" name="Picture 3" descr="extrem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0" y="3200400"/>
            <a:ext cx="3564984" cy="23860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Bauhaus 93" pitchFamily="82" charset="0"/>
              </a:rPr>
              <a:t>Y is for Yuka Fujimori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05800" cy="12954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A snowboarder that is from Japan. She is a 23 year old women.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4" name="Picture 3" descr="person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0" y="3352800"/>
            <a:ext cx="1981200" cy="28128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Bauhaus 93" pitchFamily="82" charset="0"/>
              </a:rPr>
              <a:t>Z is for Zdeno Chara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192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Zdeno Chara is a hockey player. He is a 32 year old and is 6 foot 8.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4" name="Picture 3" descr="zden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3276600"/>
            <a:ext cx="3360634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uhaus 93" pitchFamily="82" charset="0"/>
              </a:rPr>
              <a:t>Bibliography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We found all our information at </a:t>
            </a:r>
            <a:r>
              <a:rPr lang="en-US" dirty="0" smtClean="0">
                <a:latin typeface="Bauhaus 93" pitchFamily="82" charset="0"/>
                <a:hlinkClick r:id="rId2"/>
              </a:rPr>
              <a:t>WWW.Vancouver2010.com</a:t>
            </a:r>
            <a:r>
              <a:rPr lang="en-US" dirty="0" smtClean="0">
                <a:latin typeface="Bauhaus 93" pitchFamily="82" charset="0"/>
              </a:rPr>
              <a:t>. </a:t>
            </a:r>
            <a:endParaRPr lang="en-US" dirty="0">
              <a:latin typeface="Bauhaus 93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Bauhaus 93" pitchFamily="82" charset="0"/>
              </a:rPr>
              <a:t>B is for Bobsleigh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26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A sled that fits four people and is on </a:t>
            </a:r>
            <a:r>
              <a:rPr lang="en-US" dirty="0" err="1" smtClean="0">
                <a:latin typeface="Bauhaus 93" pitchFamily="82" charset="0"/>
              </a:rPr>
              <a:t>skiis</a:t>
            </a:r>
            <a:r>
              <a:rPr lang="en-US" dirty="0" smtClean="0">
                <a:latin typeface="Bauhaus 93" pitchFamily="82" charset="0"/>
              </a:rPr>
              <a:t>. You go down hill while trying to beat times.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4" name="Picture 3" descr="bobsl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3505200"/>
            <a:ext cx="3200400" cy="24067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Bauhaus 93" pitchFamily="82" charset="0"/>
              </a:rPr>
              <a:t>C is for Curling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05800" cy="14478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A sport that uses a rock and a broom. You make the rock </a:t>
            </a:r>
            <a:r>
              <a:rPr lang="en-US" dirty="0" smtClean="0">
                <a:latin typeface="Bauhaus 93" pitchFamily="82" charset="0"/>
              </a:rPr>
              <a:t>slide </a:t>
            </a:r>
            <a:r>
              <a:rPr lang="en-US" dirty="0" smtClean="0">
                <a:latin typeface="Bauhaus 93" pitchFamily="82" charset="0"/>
              </a:rPr>
              <a:t>faster by brushing.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4" name="Picture 3" descr="curl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3581400"/>
            <a:ext cx="3276600" cy="1976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Bauhaus 93" pitchFamily="82" charset="0"/>
              </a:rPr>
              <a:t>D is for Downhill Skiing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71599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A sport that you use </a:t>
            </a:r>
            <a:r>
              <a:rPr lang="en-US" dirty="0" err="1" smtClean="0">
                <a:latin typeface="Bauhaus 93" pitchFamily="82" charset="0"/>
              </a:rPr>
              <a:t>skiis</a:t>
            </a:r>
            <a:r>
              <a:rPr lang="en-US" dirty="0" smtClean="0">
                <a:latin typeface="Bauhaus 93" pitchFamily="82" charset="0"/>
              </a:rPr>
              <a:t> </a:t>
            </a:r>
            <a:r>
              <a:rPr lang="en-US" dirty="0" smtClean="0">
                <a:latin typeface="Bauhaus 93" pitchFamily="82" charset="0"/>
              </a:rPr>
              <a:t>to go downhill. They try to beat people times.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4" name="Picture 3" descr="downhi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3048000"/>
            <a:ext cx="4130937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Bauhaus 93" pitchFamily="82" charset="0"/>
              </a:rPr>
              <a:t>E is for Evgeni Malkin 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667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He plays hockey for the </a:t>
            </a:r>
            <a:r>
              <a:rPr lang="en-US" dirty="0" smtClean="0">
                <a:latin typeface="Bauhaus 93" pitchFamily="82" charset="0"/>
              </a:rPr>
              <a:t>Russian </a:t>
            </a:r>
            <a:r>
              <a:rPr lang="en-US" dirty="0" smtClean="0">
                <a:latin typeface="Bauhaus 93" pitchFamily="82" charset="0"/>
              </a:rPr>
              <a:t>Federation. He is a 6 foot 3 guy and is 23 years old.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4" name="Picture 3" descr="malk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800" y="3657600"/>
            <a:ext cx="31242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Bauhaus 93" pitchFamily="82" charset="0"/>
              </a:rPr>
              <a:t>F is for Finland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764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A team that competes in the Olympics. They try to get the gold. They are a hard competitive working team.</a:t>
            </a:r>
          </a:p>
          <a:p>
            <a:pPr>
              <a:buNone/>
            </a:pPr>
            <a:endParaRPr lang="en-US" dirty="0" smtClean="0">
              <a:latin typeface="Bauhaus 93" pitchFamily="82" charset="0"/>
            </a:endParaRPr>
          </a:p>
        </p:txBody>
      </p:sp>
      <p:pic>
        <p:nvPicPr>
          <p:cNvPr id="4" name="Picture 3" descr="finla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3352800"/>
            <a:ext cx="2467871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Bauhaus 93" pitchFamily="82" charset="0"/>
              </a:rPr>
              <a:t>G is for Gold Medal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764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A medal you receive for being the top team. You get it for coming in first.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4" name="Picture 3" descr="gold med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0" y="3505200"/>
            <a:ext cx="3124200" cy="24664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Bauhaus 93" pitchFamily="82" charset="0"/>
              </a:rPr>
              <a:t>H is for Hockey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26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Bauhaus 93" pitchFamily="82" charset="0"/>
              </a:rPr>
              <a:t>A sport that both men and women </a:t>
            </a:r>
            <a:r>
              <a:rPr lang="en-US" dirty="0" smtClean="0">
                <a:latin typeface="Bauhaus 93" pitchFamily="82" charset="0"/>
              </a:rPr>
              <a:t>compete </a:t>
            </a:r>
            <a:r>
              <a:rPr lang="en-US" dirty="0" smtClean="0">
                <a:latin typeface="Bauhaus 93" pitchFamily="82" charset="0"/>
              </a:rPr>
              <a:t>in with sticks and pucks, They play in different leagues.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4" name="Picture 3" descr="team canada's w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800" y="3505200"/>
            <a:ext cx="3352800" cy="25828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611</Words>
  <Application>Microsoft Office PowerPoint</Application>
  <PresentationFormat>On-screen Show (4:3)</PresentationFormat>
  <Paragraphs>58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Olympics A-Z</vt:lpstr>
      <vt:lpstr>A is for Assistant Captain</vt:lpstr>
      <vt:lpstr>B is for Bobsleigh</vt:lpstr>
      <vt:lpstr>C is for Curling</vt:lpstr>
      <vt:lpstr>D is for Downhill Skiing</vt:lpstr>
      <vt:lpstr>E is for Evgeni Malkin </vt:lpstr>
      <vt:lpstr>F is for Finland</vt:lpstr>
      <vt:lpstr>G is for Gold Medal</vt:lpstr>
      <vt:lpstr>H is for Hockey</vt:lpstr>
      <vt:lpstr>I is for Inucshuk</vt:lpstr>
      <vt:lpstr>J is for Jasey Jay Anderson</vt:lpstr>
      <vt:lpstr>K is for Kotomi Ishizaki</vt:lpstr>
      <vt:lpstr>L is for luge</vt:lpstr>
      <vt:lpstr>M is for Miga</vt:lpstr>
      <vt:lpstr>N is for Norway</vt:lpstr>
      <vt:lpstr>O is for Olympics</vt:lpstr>
      <vt:lpstr>P is for Poland</vt:lpstr>
      <vt:lpstr>Q is for Quatchi </vt:lpstr>
      <vt:lpstr>R is for Rings</vt:lpstr>
      <vt:lpstr>S is for Sumi</vt:lpstr>
      <vt:lpstr>T is for Timo Antila</vt:lpstr>
      <vt:lpstr>U is for United States</vt:lpstr>
      <vt:lpstr>V is for Venues </vt:lpstr>
      <vt:lpstr>W is for Whistler Sliding Center </vt:lpstr>
      <vt:lpstr>X is for extreme </vt:lpstr>
      <vt:lpstr>Y is for Yuka Fujimori</vt:lpstr>
      <vt:lpstr>Z is for Zdeno Chara</vt:lpstr>
      <vt:lpstr>Bibliography</vt:lpstr>
      <vt:lpstr>Slide 29</vt:lpstr>
    </vt:vector>
  </TitlesOfParts>
  <Company>Sunrise School Division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Olympics A-Z</dc:title>
  <dc:creator>ICt Department</dc:creator>
  <cp:lastModifiedBy>ICt Department</cp:lastModifiedBy>
  <cp:revision>29</cp:revision>
  <dcterms:created xsi:type="dcterms:W3CDTF">2010-02-19T19:32:26Z</dcterms:created>
  <dcterms:modified xsi:type="dcterms:W3CDTF">2010-03-01T20:47:06Z</dcterms:modified>
</cp:coreProperties>
</file>